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56" r:id="rId1"/>
  </p:sldMasterIdLst>
  <p:notesMasterIdLst>
    <p:notesMasterId r:id="rId14"/>
  </p:notesMasterIdLst>
  <p:handoutMasterIdLst>
    <p:handoutMasterId r:id="rId15"/>
  </p:handoutMasterIdLst>
  <p:sldIdLst>
    <p:sldId id="4257" r:id="rId2"/>
    <p:sldId id="8881" r:id="rId3"/>
    <p:sldId id="8877" r:id="rId4"/>
    <p:sldId id="8818" r:id="rId5"/>
    <p:sldId id="8882" r:id="rId6"/>
    <p:sldId id="8885" r:id="rId7"/>
    <p:sldId id="8884" r:id="rId8"/>
    <p:sldId id="8886" r:id="rId9"/>
    <p:sldId id="8883" r:id="rId10"/>
    <p:sldId id="8887" r:id="rId11"/>
    <p:sldId id="8834" r:id="rId12"/>
    <p:sldId id="4875" r:id="rId13"/>
  </p:sldIdLst>
  <p:sldSz cx="12192000" cy="6858000"/>
  <p:notesSz cx="6858000" cy="9144000"/>
  <p:defaultTextStyle>
    <a:defPPr>
      <a:defRPr lang="en-US"/>
    </a:defPPr>
    <a:lvl1pPr marL="0" algn="l" defTabSz="913777" rtl="0" eaLnBrk="1" latinLnBrk="0" hangingPunct="1">
      <a:defRPr sz="1800" kern="1200">
        <a:solidFill>
          <a:schemeClr val="tx1"/>
        </a:solidFill>
        <a:latin typeface="+mn-lt"/>
        <a:ea typeface="+mn-ea"/>
        <a:cs typeface="+mn-cs"/>
      </a:defRPr>
    </a:lvl1pPr>
    <a:lvl2pPr marL="456888" algn="l" defTabSz="913777" rtl="0" eaLnBrk="1" latinLnBrk="0" hangingPunct="1">
      <a:defRPr sz="1800" kern="1200">
        <a:solidFill>
          <a:schemeClr val="tx1"/>
        </a:solidFill>
        <a:latin typeface="+mn-lt"/>
        <a:ea typeface="+mn-ea"/>
        <a:cs typeface="+mn-cs"/>
      </a:defRPr>
    </a:lvl2pPr>
    <a:lvl3pPr marL="913777" algn="l" defTabSz="913777" rtl="0" eaLnBrk="1" latinLnBrk="0" hangingPunct="1">
      <a:defRPr sz="1800" kern="1200">
        <a:solidFill>
          <a:schemeClr val="tx1"/>
        </a:solidFill>
        <a:latin typeface="+mn-lt"/>
        <a:ea typeface="+mn-ea"/>
        <a:cs typeface="+mn-cs"/>
      </a:defRPr>
    </a:lvl3pPr>
    <a:lvl4pPr marL="1370665" algn="l" defTabSz="913777" rtl="0" eaLnBrk="1" latinLnBrk="0" hangingPunct="1">
      <a:defRPr sz="1800" kern="1200">
        <a:solidFill>
          <a:schemeClr val="tx1"/>
        </a:solidFill>
        <a:latin typeface="+mn-lt"/>
        <a:ea typeface="+mn-ea"/>
        <a:cs typeface="+mn-cs"/>
      </a:defRPr>
    </a:lvl4pPr>
    <a:lvl5pPr marL="1827559" algn="l" defTabSz="913777" rtl="0" eaLnBrk="1" latinLnBrk="0" hangingPunct="1">
      <a:defRPr sz="1800" kern="1200">
        <a:solidFill>
          <a:schemeClr val="tx1"/>
        </a:solidFill>
        <a:latin typeface="+mn-lt"/>
        <a:ea typeface="+mn-ea"/>
        <a:cs typeface="+mn-cs"/>
      </a:defRPr>
    </a:lvl5pPr>
    <a:lvl6pPr marL="2284449" algn="l" defTabSz="913777" rtl="0" eaLnBrk="1" latinLnBrk="0" hangingPunct="1">
      <a:defRPr sz="1800" kern="1200">
        <a:solidFill>
          <a:schemeClr val="tx1"/>
        </a:solidFill>
        <a:latin typeface="+mn-lt"/>
        <a:ea typeface="+mn-ea"/>
        <a:cs typeface="+mn-cs"/>
      </a:defRPr>
    </a:lvl6pPr>
    <a:lvl7pPr marL="2741330" algn="l" defTabSz="913777" rtl="0" eaLnBrk="1" latinLnBrk="0" hangingPunct="1">
      <a:defRPr sz="1800" kern="1200">
        <a:solidFill>
          <a:schemeClr val="tx1"/>
        </a:solidFill>
        <a:latin typeface="+mn-lt"/>
        <a:ea typeface="+mn-ea"/>
        <a:cs typeface="+mn-cs"/>
      </a:defRPr>
    </a:lvl7pPr>
    <a:lvl8pPr marL="3198224" algn="l" defTabSz="913777" rtl="0" eaLnBrk="1" latinLnBrk="0" hangingPunct="1">
      <a:defRPr sz="1800" kern="1200">
        <a:solidFill>
          <a:schemeClr val="tx1"/>
        </a:solidFill>
        <a:latin typeface="+mn-lt"/>
        <a:ea typeface="+mn-ea"/>
        <a:cs typeface="+mn-cs"/>
      </a:defRPr>
    </a:lvl8pPr>
    <a:lvl9pPr marL="3655114" algn="l" defTabSz="9137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T Klassek" initials="J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FF"/>
    <a:srgbClr val="C3AAE8"/>
    <a:srgbClr val="CBBBA2"/>
    <a:srgbClr val="FF99CC"/>
    <a:srgbClr val="2CF622"/>
    <a:srgbClr val="203214"/>
    <a:srgbClr val="101C32"/>
    <a:srgbClr val="BC5908"/>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167" autoAdjust="0"/>
    <p:restoredTop sz="94524" autoAdjust="0"/>
  </p:normalViewPr>
  <p:slideViewPr>
    <p:cSldViewPr>
      <p:cViewPr varScale="1">
        <p:scale>
          <a:sx n="103" d="100"/>
          <a:sy n="103" d="100"/>
        </p:scale>
        <p:origin x="72" y="416"/>
      </p:cViewPr>
      <p:guideLst>
        <p:guide orient="horz" pos="2160"/>
        <p:guide pos="3840"/>
      </p:guideLst>
    </p:cSldViewPr>
  </p:slideViewPr>
  <p:outlineViewPr>
    <p:cViewPr>
      <p:scale>
        <a:sx n="33" d="100"/>
        <a:sy n="33" d="100"/>
      </p:scale>
      <p:origin x="0" y="-10325"/>
    </p:cViewPr>
  </p:outlineViewPr>
  <p:notesTextViewPr>
    <p:cViewPr>
      <p:scale>
        <a:sx n="3" d="2"/>
        <a:sy n="3" d="2"/>
      </p:scale>
      <p:origin x="0" y="0"/>
    </p:cViewPr>
  </p:notesTextViewPr>
  <p:sorterViewPr>
    <p:cViewPr>
      <p:scale>
        <a:sx n="88" d="100"/>
        <a:sy n="8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B54CA1-1582-42E4-A239-B177437351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9A6CB173-7669-44C2-ABEE-005471F7FC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5E1EF8-F46F-4AA0-8360-65FE19EECCB3}" type="datetimeFigureOut">
              <a:rPr lang="en-AU" smtClean="0"/>
              <a:t>21/12/2025</a:t>
            </a:fld>
            <a:endParaRPr lang="en-AU"/>
          </a:p>
        </p:txBody>
      </p:sp>
      <p:sp>
        <p:nvSpPr>
          <p:cNvPr id="4" name="Footer Placeholder 3">
            <a:extLst>
              <a:ext uri="{FF2B5EF4-FFF2-40B4-BE49-F238E27FC236}">
                <a16:creationId xmlns:a16="http://schemas.microsoft.com/office/drawing/2014/main" id="{8F0C62F5-FA14-4499-89F7-DCEF925170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6205F40F-BCB9-4D82-9879-AE06DB3277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E22851-6300-4F6A-BF1A-B1974E6A4130}" type="slidenum">
              <a:rPr lang="en-AU" smtClean="0"/>
              <a:t>‹#›</a:t>
            </a:fld>
            <a:endParaRPr lang="en-AU"/>
          </a:p>
        </p:txBody>
      </p:sp>
    </p:spTree>
    <p:extLst>
      <p:ext uri="{BB962C8B-B14F-4D97-AF65-F5344CB8AC3E}">
        <p14:creationId xmlns:p14="http://schemas.microsoft.com/office/powerpoint/2010/main" val="1968164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C1C9BB-D140-4551-BE5C-09C079878688}" type="datetimeFigureOut">
              <a:rPr lang="en-AU" smtClean="0"/>
              <a:t>21/12/2025</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6D4F94-4334-4E40-A9D6-ADAB021442D7}" type="slidenum">
              <a:rPr lang="en-AU" smtClean="0"/>
              <a:t>‹#›</a:t>
            </a:fld>
            <a:endParaRPr lang="en-AU"/>
          </a:p>
        </p:txBody>
      </p:sp>
    </p:spTree>
    <p:extLst>
      <p:ext uri="{BB962C8B-B14F-4D97-AF65-F5344CB8AC3E}">
        <p14:creationId xmlns:p14="http://schemas.microsoft.com/office/powerpoint/2010/main" val="494363067"/>
      </p:ext>
    </p:extLst>
  </p:cSld>
  <p:clrMap bg1="lt1" tx1="dk1" bg2="lt2" tx2="dk2" accent1="accent1" accent2="accent2" accent3="accent3" accent4="accent4" accent5="accent5" accent6="accent6" hlink="hlink" folHlink="folHlink"/>
  <p:notesStyle>
    <a:lvl1pPr marL="0" algn="l" defTabSz="913777" rtl="0" eaLnBrk="1" latinLnBrk="0" hangingPunct="1">
      <a:defRPr sz="1200" kern="1200">
        <a:solidFill>
          <a:schemeClr val="tx1"/>
        </a:solidFill>
        <a:latin typeface="+mn-lt"/>
        <a:ea typeface="+mn-ea"/>
        <a:cs typeface="+mn-cs"/>
      </a:defRPr>
    </a:lvl1pPr>
    <a:lvl2pPr marL="456888" algn="l" defTabSz="913777" rtl="0" eaLnBrk="1" latinLnBrk="0" hangingPunct="1">
      <a:defRPr sz="1200" kern="1200">
        <a:solidFill>
          <a:schemeClr val="tx1"/>
        </a:solidFill>
        <a:latin typeface="+mn-lt"/>
        <a:ea typeface="+mn-ea"/>
        <a:cs typeface="+mn-cs"/>
      </a:defRPr>
    </a:lvl2pPr>
    <a:lvl3pPr marL="913777" algn="l" defTabSz="913777" rtl="0" eaLnBrk="1" latinLnBrk="0" hangingPunct="1">
      <a:defRPr sz="1200" kern="1200">
        <a:solidFill>
          <a:schemeClr val="tx1"/>
        </a:solidFill>
        <a:latin typeface="+mn-lt"/>
        <a:ea typeface="+mn-ea"/>
        <a:cs typeface="+mn-cs"/>
      </a:defRPr>
    </a:lvl3pPr>
    <a:lvl4pPr marL="1370665" algn="l" defTabSz="913777" rtl="0" eaLnBrk="1" latinLnBrk="0" hangingPunct="1">
      <a:defRPr sz="1200" kern="1200">
        <a:solidFill>
          <a:schemeClr val="tx1"/>
        </a:solidFill>
        <a:latin typeface="+mn-lt"/>
        <a:ea typeface="+mn-ea"/>
        <a:cs typeface="+mn-cs"/>
      </a:defRPr>
    </a:lvl4pPr>
    <a:lvl5pPr marL="1827559" algn="l" defTabSz="913777" rtl="0" eaLnBrk="1" latinLnBrk="0" hangingPunct="1">
      <a:defRPr sz="1200" kern="1200">
        <a:solidFill>
          <a:schemeClr val="tx1"/>
        </a:solidFill>
        <a:latin typeface="+mn-lt"/>
        <a:ea typeface="+mn-ea"/>
        <a:cs typeface="+mn-cs"/>
      </a:defRPr>
    </a:lvl5pPr>
    <a:lvl6pPr marL="2284449" algn="l" defTabSz="913777" rtl="0" eaLnBrk="1" latinLnBrk="0" hangingPunct="1">
      <a:defRPr sz="1200" kern="1200">
        <a:solidFill>
          <a:schemeClr val="tx1"/>
        </a:solidFill>
        <a:latin typeface="+mn-lt"/>
        <a:ea typeface="+mn-ea"/>
        <a:cs typeface="+mn-cs"/>
      </a:defRPr>
    </a:lvl6pPr>
    <a:lvl7pPr marL="2741330" algn="l" defTabSz="913777" rtl="0" eaLnBrk="1" latinLnBrk="0" hangingPunct="1">
      <a:defRPr sz="1200" kern="1200">
        <a:solidFill>
          <a:schemeClr val="tx1"/>
        </a:solidFill>
        <a:latin typeface="+mn-lt"/>
        <a:ea typeface="+mn-ea"/>
        <a:cs typeface="+mn-cs"/>
      </a:defRPr>
    </a:lvl7pPr>
    <a:lvl8pPr marL="3198224" algn="l" defTabSz="913777" rtl="0" eaLnBrk="1" latinLnBrk="0" hangingPunct="1">
      <a:defRPr sz="1200" kern="1200">
        <a:solidFill>
          <a:schemeClr val="tx1"/>
        </a:solidFill>
        <a:latin typeface="+mn-lt"/>
        <a:ea typeface="+mn-ea"/>
        <a:cs typeface="+mn-cs"/>
      </a:defRPr>
    </a:lvl8pPr>
    <a:lvl9pPr marL="3655114" algn="l" defTabSz="9137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3777" rtl="0" eaLnBrk="1" fontAlgn="auto" latinLnBrk="0" hangingPunct="1">
              <a:lnSpc>
                <a:spcPct val="100000"/>
              </a:lnSpc>
              <a:spcBef>
                <a:spcPts val="0"/>
              </a:spcBef>
              <a:spcAft>
                <a:spcPts val="0"/>
              </a:spcAft>
              <a:buClrTx/>
              <a:buSzTx/>
              <a:buFontTx/>
              <a:buNone/>
              <a:tabLst/>
              <a:defRPr/>
            </a:pPr>
            <a:fld id="{5B6D4F94-4334-4E40-A9D6-ADAB021442D7}"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777"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5837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3777" rtl="0" eaLnBrk="1" fontAlgn="auto" latinLnBrk="0" hangingPunct="1">
              <a:lnSpc>
                <a:spcPct val="100000"/>
              </a:lnSpc>
              <a:spcBef>
                <a:spcPts val="0"/>
              </a:spcBef>
              <a:spcAft>
                <a:spcPts val="0"/>
              </a:spcAft>
              <a:buClrTx/>
              <a:buSzTx/>
              <a:buFontTx/>
              <a:buNone/>
              <a:tabLst/>
              <a:defRPr/>
            </a:pPr>
            <a:fld id="{5B6D4F94-4334-4E40-A9D6-ADAB021442D7}"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777"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4306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6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6888" indent="0" algn="ctr">
              <a:buNone/>
              <a:defRPr>
                <a:solidFill>
                  <a:schemeClr val="tx1">
                    <a:tint val="75000"/>
                  </a:schemeClr>
                </a:solidFill>
              </a:defRPr>
            </a:lvl2pPr>
            <a:lvl3pPr marL="913777" indent="0" algn="ctr">
              <a:buNone/>
              <a:defRPr>
                <a:solidFill>
                  <a:schemeClr val="tx1">
                    <a:tint val="75000"/>
                  </a:schemeClr>
                </a:solidFill>
              </a:defRPr>
            </a:lvl3pPr>
            <a:lvl4pPr marL="1370665" indent="0" algn="ctr">
              <a:buNone/>
              <a:defRPr>
                <a:solidFill>
                  <a:schemeClr val="tx1">
                    <a:tint val="75000"/>
                  </a:schemeClr>
                </a:solidFill>
              </a:defRPr>
            </a:lvl4pPr>
            <a:lvl5pPr marL="1827559" indent="0" algn="ctr">
              <a:buNone/>
              <a:defRPr>
                <a:solidFill>
                  <a:schemeClr val="tx1">
                    <a:tint val="75000"/>
                  </a:schemeClr>
                </a:solidFill>
              </a:defRPr>
            </a:lvl5pPr>
            <a:lvl6pPr marL="2284449" indent="0" algn="ctr">
              <a:buNone/>
              <a:defRPr>
                <a:solidFill>
                  <a:schemeClr val="tx1">
                    <a:tint val="75000"/>
                  </a:schemeClr>
                </a:solidFill>
              </a:defRPr>
            </a:lvl6pPr>
            <a:lvl7pPr marL="2741330" indent="0" algn="ctr">
              <a:buNone/>
              <a:defRPr>
                <a:solidFill>
                  <a:schemeClr val="tx1">
                    <a:tint val="75000"/>
                  </a:schemeClr>
                </a:solidFill>
              </a:defRPr>
            </a:lvl7pPr>
            <a:lvl8pPr marL="3198224" indent="0" algn="ctr">
              <a:buNone/>
              <a:defRPr>
                <a:solidFill>
                  <a:schemeClr val="tx1">
                    <a:tint val="75000"/>
                  </a:schemeClr>
                </a:solidFill>
              </a:defRPr>
            </a:lvl8pPr>
            <a:lvl9pPr marL="365511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0152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8625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4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6888" indent="0">
              <a:buNone/>
              <a:defRPr sz="1800">
                <a:solidFill>
                  <a:schemeClr val="tx1">
                    <a:tint val="75000"/>
                  </a:schemeClr>
                </a:solidFill>
              </a:defRPr>
            </a:lvl2pPr>
            <a:lvl3pPr marL="913777" indent="0">
              <a:buNone/>
              <a:defRPr sz="1600">
                <a:solidFill>
                  <a:schemeClr val="tx1">
                    <a:tint val="75000"/>
                  </a:schemeClr>
                </a:solidFill>
              </a:defRPr>
            </a:lvl3pPr>
            <a:lvl4pPr marL="1370665" indent="0">
              <a:buNone/>
              <a:defRPr sz="1400">
                <a:solidFill>
                  <a:schemeClr val="tx1">
                    <a:tint val="75000"/>
                  </a:schemeClr>
                </a:solidFill>
              </a:defRPr>
            </a:lvl4pPr>
            <a:lvl5pPr marL="1827559" indent="0">
              <a:buNone/>
              <a:defRPr sz="1400">
                <a:solidFill>
                  <a:schemeClr val="tx1">
                    <a:tint val="75000"/>
                  </a:schemeClr>
                </a:solidFill>
              </a:defRPr>
            </a:lvl5pPr>
            <a:lvl6pPr marL="2284449" indent="0">
              <a:buNone/>
              <a:defRPr sz="1400">
                <a:solidFill>
                  <a:schemeClr val="tx1">
                    <a:tint val="75000"/>
                  </a:schemeClr>
                </a:solidFill>
              </a:defRPr>
            </a:lvl6pPr>
            <a:lvl7pPr marL="2741330" indent="0">
              <a:buNone/>
              <a:defRPr sz="1400">
                <a:solidFill>
                  <a:schemeClr val="tx1">
                    <a:tint val="75000"/>
                  </a:schemeClr>
                </a:solidFill>
              </a:defRPr>
            </a:lvl7pPr>
            <a:lvl8pPr marL="3198224" indent="0">
              <a:buNone/>
              <a:defRPr sz="1400">
                <a:solidFill>
                  <a:schemeClr val="tx1">
                    <a:tint val="75000"/>
                  </a:schemeClr>
                </a:solidFill>
              </a:defRPr>
            </a:lvl8pPr>
            <a:lvl9pPr marL="365511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5141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49695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6888" indent="0">
              <a:buNone/>
              <a:defRPr sz="2000" b="1"/>
            </a:lvl2pPr>
            <a:lvl3pPr marL="913777" indent="0">
              <a:buNone/>
              <a:defRPr sz="1800" b="1"/>
            </a:lvl3pPr>
            <a:lvl4pPr marL="1370665" indent="0">
              <a:buNone/>
              <a:defRPr sz="1600" b="1"/>
            </a:lvl4pPr>
            <a:lvl5pPr marL="1827559" indent="0">
              <a:buNone/>
              <a:defRPr sz="1600" b="1"/>
            </a:lvl5pPr>
            <a:lvl6pPr marL="2284449" indent="0">
              <a:buNone/>
              <a:defRPr sz="1600" b="1"/>
            </a:lvl6pPr>
            <a:lvl7pPr marL="2741330" indent="0">
              <a:buNone/>
              <a:defRPr sz="1600" b="1"/>
            </a:lvl7pPr>
            <a:lvl8pPr marL="3198224" indent="0">
              <a:buNone/>
              <a:defRPr sz="1600" b="1"/>
            </a:lvl8pPr>
            <a:lvl9pPr marL="3655114"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97" y="1535113"/>
            <a:ext cx="5389033" cy="639762"/>
          </a:xfrm>
        </p:spPr>
        <p:txBody>
          <a:bodyPr anchor="b"/>
          <a:lstStyle>
            <a:lvl1pPr marL="0" indent="0">
              <a:buNone/>
              <a:defRPr sz="2400" b="1"/>
            </a:lvl1pPr>
            <a:lvl2pPr marL="456888" indent="0">
              <a:buNone/>
              <a:defRPr sz="2000" b="1"/>
            </a:lvl2pPr>
            <a:lvl3pPr marL="913777" indent="0">
              <a:buNone/>
              <a:defRPr sz="1800" b="1"/>
            </a:lvl3pPr>
            <a:lvl4pPr marL="1370665" indent="0">
              <a:buNone/>
              <a:defRPr sz="1600" b="1"/>
            </a:lvl4pPr>
            <a:lvl5pPr marL="1827559" indent="0">
              <a:buNone/>
              <a:defRPr sz="1600" b="1"/>
            </a:lvl5pPr>
            <a:lvl6pPr marL="2284449" indent="0">
              <a:buNone/>
              <a:defRPr sz="1600" b="1"/>
            </a:lvl6pPr>
            <a:lvl7pPr marL="2741330" indent="0">
              <a:buNone/>
              <a:defRPr sz="1600" b="1"/>
            </a:lvl7pPr>
            <a:lvl8pPr marL="3198224" indent="0">
              <a:buNone/>
              <a:defRPr sz="1600" b="1"/>
            </a:lvl8pPr>
            <a:lvl9pPr marL="365511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9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777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0510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9908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6888" indent="0">
              <a:buNone/>
              <a:defRPr sz="1200"/>
            </a:lvl2pPr>
            <a:lvl3pPr marL="913777" indent="0">
              <a:buNone/>
              <a:defRPr sz="1000"/>
            </a:lvl3pPr>
            <a:lvl4pPr marL="1370665" indent="0">
              <a:buNone/>
              <a:defRPr sz="900"/>
            </a:lvl4pPr>
            <a:lvl5pPr marL="1827559" indent="0">
              <a:buNone/>
              <a:defRPr sz="900"/>
            </a:lvl5pPr>
            <a:lvl6pPr marL="2284449" indent="0">
              <a:buNone/>
              <a:defRPr sz="900"/>
            </a:lvl6pPr>
            <a:lvl7pPr marL="2741330" indent="0">
              <a:buNone/>
              <a:defRPr sz="900"/>
            </a:lvl7pPr>
            <a:lvl8pPr marL="3198224" indent="0">
              <a:buNone/>
              <a:defRPr sz="900"/>
            </a:lvl8pPr>
            <a:lvl9pPr marL="365511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32310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888" indent="0">
              <a:buNone/>
              <a:defRPr sz="2800"/>
            </a:lvl2pPr>
            <a:lvl3pPr marL="913777" indent="0">
              <a:buNone/>
              <a:defRPr sz="2400"/>
            </a:lvl3pPr>
            <a:lvl4pPr marL="1370665" indent="0">
              <a:buNone/>
              <a:defRPr sz="2000"/>
            </a:lvl4pPr>
            <a:lvl5pPr marL="1827559" indent="0">
              <a:buNone/>
              <a:defRPr sz="2000"/>
            </a:lvl5pPr>
            <a:lvl6pPr marL="2284449" indent="0">
              <a:buNone/>
              <a:defRPr sz="2000"/>
            </a:lvl6pPr>
            <a:lvl7pPr marL="2741330" indent="0">
              <a:buNone/>
              <a:defRPr sz="2000"/>
            </a:lvl7pPr>
            <a:lvl8pPr marL="3198224" indent="0">
              <a:buNone/>
              <a:defRPr sz="2000"/>
            </a:lvl8pPr>
            <a:lvl9pPr marL="3655114"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888" indent="0">
              <a:buNone/>
              <a:defRPr sz="1200"/>
            </a:lvl2pPr>
            <a:lvl3pPr marL="913777" indent="0">
              <a:buNone/>
              <a:defRPr sz="1000"/>
            </a:lvl3pPr>
            <a:lvl4pPr marL="1370665" indent="0">
              <a:buNone/>
              <a:defRPr sz="900"/>
            </a:lvl4pPr>
            <a:lvl5pPr marL="1827559" indent="0">
              <a:buNone/>
              <a:defRPr sz="900"/>
            </a:lvl5pPr>
            <a:lvl6pPr marL="2284449" indent="0">
              <a:buNone/>
              <a:defRPr sz="900"/>
            </a:lvl6pPr>
            <a:lvl7pPr marL="2741330" indent="0">
              <a:buNone/>
              <a:defRPr sz="900"/>
            </a:lvl7pPr>
            <a:lvl8pPr marL="3198224" indent="0">
              <a:buNone/>
              <a:defRPr sz="900"/>
            </a:lvl8pPr>
            <a:lvl9pPr marL="365511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8380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6760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77"/>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7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2208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376" tIns="45692" rIns="91376" bIns="45692"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376" tIns="45692" rIns="91376" bIns="4569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92"/>
            <a:ext cx="2844800" cy="365125"/>
          </a:xfrm>
          <a:prstGeom prst="rect">
            <a:avLst/>
          </a:prstGeom>
        </p:spPr>
        <p:txBody>
          <a:bodyPr vert="horz" lIns="91376" tIns="45692" rIns="91376" bIns="45692"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12/21/2025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92"/>
            <a:ext cx="3860800" cy="365125"/>
          </a:xfrm>
          <a:prstGeom prst="rect">
            <a:avLst/>
          </a:prstGeom>
        </p:spPr>
        <p:txBody>
          <a:bodyPr vert="horz" lIns="91376" tIns="45692" rIns="91376" bIns="45692"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92"/>
            <a:ext cx="2844800" cy="365125"/>
          </a:xfrm>
          <a:prstGeom prst="rect">
            <a:avLst/>
          </a:prstGeom>
        </p:spPr>
        <p:txBody>
          <a:bodyPr vert="horz" lIns="91376" tIns="45692" rIns="91376" bIns="45692"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44809825"/>
      </p:ext>
    </p:extLst>
  </p:cSld>
  <p:clrMap bg1="lt1" tx1="dk1" bg2="lt2" tx2="dk2" accent1="accent1" accent2="accent2" accent3="accent3" accent4="accent4" accent5="accent5" accent6="accent6" hlink="hlink" folHlink="folHlink"/>
  <p:sldLayoutIdLst>
    <p:sldLayoutId id="2147485257" r:id="rId1"/>
    <p:sldLayoutId id="2147485258" r:id="rId2"/>
    <p:sldLayoutId id="2147485259" r:id="rId3"/>
    <p:sldLayoutId id="2147485260" r:id="rId4"/>
    <p:sldLayoutId id="2147485261" r:id="rId5"/>
    <p:sldLayoutId id="2147485262" r:id="rId6"/>
    <p:sldLayoutId id="2147485263" r:id="rId7"/>
    <p:sldLayoutId id="2147485264" r:id="rId8"/>
    <p:sldLayoutId id="2147485265" r:id="rId9"/>
    <p:sldLayoutId id="2147485266" r:id="rId10"/>
    <p:sldLayoutId id="2147485267" r:id="rId11"/>
  </p:sldLayoutIdLst>
  <p:txStyles>
    <p:titleStyle>
      <a:lvl1pPr algn="ctr" defTabSz="913777" rtl="0" eaLnBrk="1" latinLnBrk="0" hangingPunct="1">
        <a:spcBef>
          <a:spcPct val="0"/>
        </a:spcBef>
        <a:buNone/>
        <a:defRPr sz="4400" kern="1200">
          <a:solidFill>
            <a:schemeClr val="tx1"/>
          </a:solidFill>
          <a:latin typeface="+mj-lt"/>
          <a:ea typeface="+mj-ea"/>
          <a:cs typeface="+mj-cs"/>
        </a:defRPr>
      </a:lvl1pPr>
    </p:titleStyle>
    <p:bodyStyle>
      <a:lvl1pPr marL="342666" indent="-342666" algn="l" defTabSz="9137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440" indent="-285559" algn="l" defTabSz="9137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233" indent="-228447" algn="l" defTabSz="9137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112"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5999"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2899"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778"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671"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565" indent="-228447" algn="l" defTabSz="9137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777" rtl="0" eaLnBrk="1" latinLnBrk="0" hangingPunct="1">
        <a:defRPr sz="1800" kern="1200">
          <a:solidFill>
            <a:schemeClr val="tx1"/>
          </a:solidFill>
          <a:latin typeface="+mn-lt"/>
          <a:ea typeface="+mn-ea"/>
          <a:cs typeface="+mn-cs"/>
        </a:defRPr>
      </a:lvl1pPr>
      <a:lvl2pPr marL="456888" algn="l" defTabSz="913777" rtl="0" eaLnBrk="1" latinLnBrk="0" hangingPunct="1">
        <a:defRPr sz="1800" kern="1200">
          <a:solidFill>
            <a:schemeClr val="tx1"/>
          </a:solidFill>
          <a:latin typeface="+mn-lt"/>
          <a:ea typeface="+mn-ea"/>
          <a:cs typeface="+mn-cs"/>
        </a:defRPr>
      </a:lvl2pPr>
      <a:lvl3pPr marL="913777" algn="l" defTabSz="913777" rtl="0" eaLnBrk="1" latinLnBrk="0" hangingPunct="1">
        <a:defRPr sz="1800" kern="1200">
          <a:solidFill>
            <a:schemeClr val="tx1"/>
          </a:solidFill>
          <a:latin typeface="+mn-lt"/>
          <a:ea typeface="+mn-ea"/>
          <a:cs typeface="+mn-cs"/>
        </a:defRPr>
      </a:lvl3pPr>
      <a:lvl4pPr marL="1370665" algn="l" defTabSz="913777" rtl="0" eaLnBrk="1" latinLnBrk="0" hangingPunct="1">
        <a:defRPr sz="1800" kern="1200">
          <a:solidFill>
            <a:schemeClr val="tx1"/>
          </a:solidFill>
          <a:latin typeface="+mn-lt"/>
          <a:ea typeface="+mn-ea"/>
          <a:cs typeface="+mn-cs"/>
        </a:defRPr>
      </a:lvl4pPr>
      <a:lvl5pPr marL="1827559" algn="l" defTabSz="913777" rtl="0" eaLnBrk="1" latinLnBrk="0" hangingPunct="1">
        <a:defRPr sz="1800" kern="1200">
          <a:solidFill>
            <a:schemeClr val="tx1"/>
          </a:solidFill>
          <a:latin typeface="+mn-lt"/>
          <a:ea typeface="+mn-ea"/>
          <a:cs typeface="+mn-cs"/>
        </a:defRPr>
      </a:lvl5pPr>
      <a:lvl6pPr marL="2284449" algn="l" defTabSz="913777" rtl="0" eaLnBrk="1" latinLnBrk="0" hangingPunct="1">
        <a:defRPr sz="1800" kern="1200">
          <a:solidFill>
            <a:schemeClr val="tx1"/>
          </a:solidFill>
          <a:latin typeface="+mn-lt"/>
          <a:ea typeface="+mn-ea"/>
          <a:cs typeface="+mn-cs"/>
        </a:defRPr>
      </a:lvl6pPr>
      <a:lvl7pPr marL="2741330" algn="l" defTabSz="913777" rtl="0" eaLnBrk="1" latinLnBrk="0" hangingPunct="1">
        <a:defRPr sz="1800" kern="1200">
          <a:solidFill>
            <a:schemeClr val="tx1"/>
          </a:solidFill>
          <a:latin typeface="+mn-lt"/>
          <a:ea typeface="+mn-ea"/>
          <a:cs typeface="+mn-cs"/>
        </a:defRPr>
      </a:lvl7pPr>
      <a:lvl8pPr marL="3198224" algn="l" defTabSz="913777" rtl="0" eaLnBrk="1" latinLnBrk="0" hangingPunct="1">
        <a:defRPr sz="1800" kern="1200">
          <a:solidFill>
            <a:schemeClr val="tx1"/>
          </a:solidFill>
          <a:latin typeface="+mn-lt"/>
          <a:ea typeface="+mn-ea"/>
          <a:cs typeface="+mn-cs"/>
        </a:defRPr>
      </a:lvl8pPr>
      <a:lvl9pPr marL="3655114" algn="l" defTabSz="9137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3B52304-B2E9-4E4E-9A1F-6F3C333099A5}"/>
              </a:ext>
            </a:extLst>
          </p:cNvPr>
          <p:cNvSpPr/>
          <p:nvPr/>
        </p:nvSpPr>
        <p:spPr>
          <a:xfrm>
            <a:off x="1524000" y="1219200"/>
            <a:ext cx="9144000" cy="3886200"/>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76" tIns="45692" rIns="91376" bIns="45692"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5" name="TextBox 4">
            <a:extLst>
              <a:ext uri="{FF2B5EF4-FFF2-40B4-BE49-F238E27FC236}">
                <a16:creationId xmlns:a16="http://schemas.microsoft.com/office/drawing/2014/main" id="{DB81EDFA-49CE-455E-AD53-31B061608249}"/>
              </a:ext>
            </a:extLst>
          </p:cNvPr>
          <p:cNvSpPr txBox="1"/>
          <p:nvPr/>
        </p:nvSpPr>
        <p:spPr>
          <a:xfrm>
            <a:off x="7391400" y="4702152"/>
            <a:ext cx="3124200" cy="307777"/>
          </a:xfrm>
          <a:prstGeom prst="rect">
            <a:avLst/>
          </a:prstGeom>
          <a:noFill/>
        </p:spPr>
        <p:txBody>
          <a:bodyPr wrap="square" rtlCol="0">
            <a:spAutoFit/>
          </a:bodyPr>
          <a:lstStyle/>
          <a:p>
            <a:r>
              <a:rPr lang="en-AU" sz="1400" dirty="0">
                <a:solidFill>
                  <a:schemeClr val="bg1"/>
                </a:solidFill>
              </a:rPr>
              <a:t>THE TRUTH SHALL MAKE YOU FREE</a:t>
            </a:r>
          </a:p>
        </p:txBody>
      </p:sp>
      <p:pic>
        <p:nvPicPr>
          <p:cNvPr id="10" name="Picture 9">
            <a:extLst>
              <a:ext uri="{FF2B5EF4-FFF2-40B4-BE49-F238E27FC236}">
                <a16:creationId xmlns:a16="http://schemas.microsoft.com/office/drawing/2014/main" id="{CC02A64C-BDD2-4EE7-BA7E-6F68E8EA6B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104" y="2009614"/>
            <a:ext cx="5353797" cy="2305372"/>
          </a:xfrm>
          <a:prstGeom prst="rect">
            <a:avLst/>
          </a:prstGeom>
        </p:spPr>
      </p:pic>
      <p:pic>
        <p:nvPicPr>
          <p:cNvPr id="8" name="Picture 7">
            <a:extLst>
              <a:ext uri="{FF2B5EF4-FFF2-40B4-BE49-F238E27FC236}">
                <a16:creationId xmlns:a16="http://schemas.microsoft.com/office/drawing/2014/main" id="{20A543F1-ED18-4174-A55F-E4B99CC7B0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9543" y="642399"/>
            <a:ext cx="9892961" cy="4648200"/>
          </a:xfrm>
          <a:prstGeom prst="rect">
            <a:avLst/>
          </a:prstGeom>
          <a:ln>
            <a:noFill/>
          </a:ln>
          <a:effectLst>
            <a:outerShdw blurRad="292100" dist="139700" dir="2700000" algn="tl" rotWithShape="0">
              <a:schemeClr val="tx1">
                <a:alpha val="65000"/>
              </a:schemeClr>
            </a:outerShdw>
          </a:effectLst>
        </p:spPr>
      </p:pic>
      <p:sp>
        <p:nvSpPr>
          <p:cNvPr id="9" name="TextBox 8">
            <a:extLst>
              <a:ext uri="{FF2B5EF4-FFF2-40B4-BE49-F238E27FC236}">
                <a16:creationId xmlns:a16="http://schemas.microsoft.com/office/drawing/2014/main" id="{4DF5082C-8378-40D6-B879-736327D5C12F}"/>
              </a:ext>
            </a:extLst>
          </p:cNvPr>
          <p:cNvSpPr txBox="1"/>
          <p:nvPr/>
        </p:nvSpPr>
        <p:spPr bwMode="auto">
          <a:xfrm>
            <a:off x="5549789" y="1028716"/>
            <a:ext cx="5118211" cy="461665"/>
          </a:xfrm>
          <a:prstGeom prst="rect">
            <a:avLst/>
          </a:prstGeom>
          <a:noFill/>
          <a:ln w="9525">
            <a:noFill/>
            <a:miter lim="800000"/>
            <a:headEnd/>
            <a:tailEnd/>
          </a:ln>
          <a:effectLst>
            <a:outerShdw dist="35921" dir="2700000" algn="ctr" rotWithShape="0">
              <a:schemeClr val="tx1"/>
            </a:outerShdw>
          </a:effectLst>
        </p:spPr>
        <p:txBody>
          <a:bodyPr wrap="square">
            <a:spAutoFit/>
          </a:bodyPr>
          <a:lstStyle/>
          <a:p>
            <a:pPr lvl="0" algn="r" defTabSz="914400" fontAlgn="base">
              <a:spcBef>
                <a:spcPct val="0"/>
              </a:spcBef>
              <a:spcAft>
                <a:spcPct val="0"/>
              </a:spcAft>
              <a:defRPr/>
            </a:pPr>
            <a:r>
              <a:rPr lang="en-AU" sz="2400" b="1" dirty="0">
                <a:solidFill>
                  <a:prstClr val="white"/>
                </a:solidFill>
                <a:effectLst>
                  <a:outerShdw blurRad="38100" dist="38100" dir="2700000" algn="tl">
                    <a:srgbClr val="000000">
                      <a:alpha val="43137"/>
                    </a:srgbClr>
                  </a:outerShdw>
                </a:effectLst>
                <a:latin typeface="Segoe UI" panose="020B0502040204020203" pitchFamily="34" charset="0"/>
                <a:ea typeface="Tahoma" panose="020B0604030504040204" pitchFamily="34" charset="0"/>
                <a:cs typeface="Segoe UI" panose="020B0502040204020203" pitchFamily="34" charset="0"/>
              </a:rPr>
              <a:t>21 December </a:t>
            </a:r>
            <a:r>
              <a:rPr kumimoji="0" lang="en-AU"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panose="020B0502040204020203" pitchFamily="34" charset="0"/>
                <a:ea typeface="Tahoma" panose="020B0604030504040204" pitchFamily="34" charset="0"/>
                <a:cs typeface="Segoe UI" panose="020B0502040204020203" pitchFamily="34" charset="0"/>
              </a:rPr>
              <a:t>2025</a:t>
            </a:r>
          </a:p>
        </p:txBody>
      </p:sp>
      <p:pic>
        <p:nvPicPr>
          <p:cNvPr id="12" name="Picture 4" descr="F:\Temp\hclogovctr1.png">
            <a:extLst>
              <a:ext uri="{FF2B5EF4-FFF2-40B4-BE49-F238E27FC236}">
                <a16:creationId xmlns:a16="http://schemas.microsoft.com/office/drawing/2014/main" id="{9813D094-AC1C-E92E-E83C-ECE3369E4C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400" y="5412241"/>
            <a:ext cx="2301147" cy="8534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6821714-29BF-6C60-69F8-28BB53B9DF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739" y="5245925"/>
            <a:ext cx="1232011" cy="1183863"/>
          </a:xfrm>
          <a:prstGeom prst="rect">
            <a:avLst/>
          </a:prstGeom>
        </p:spPr>
      </p:pic>
      <p:pic>
        <p:nvPicPr>
          <p:cNvPr id="14" name="Picture 13">
            <a:extLst>
              <a:ext uri="{FF2B5EF4-FFF2-40B4-BE49-F238E27FC236}">
                <a16:creationId xmlns:a16="http://schemas.microsoft.com/office/drawing/2014/main" id="{F04EA81A-7F99-6A2B-FAFD-BEB36F2E9F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39000" y="5305511"/>
            <a:ext cx="1064693" cy="1064693"/>
          </a:xfrm>
          <a:prstGeom prst="rect">
            <a:avLst/>
          </a:prstGeom>
        </p:spPr>
      </p:pic>
      <p:pic>
        <p:nvPicPr>
          <p:cNvPr id="15" name="Picture 14">
            <a:extLst>
              <a:ext uri="{FF2B5EF4-FFF2-40B4-BE49-F238E27FC236}">
                <a16:creationId xmlns:a16="http://schemas.microsoft.com/office/drawing/2014/main" id="{4EA619BF-ED05-22E5-CBEA-B13A6D0F4E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76944" y="5307080"/>
            <a:ext cx="1719556" cy="904619"/>
          </a:xfrm>
          <a:prstGeom prst="rect">
            <a:avLst/>
          </a:prstGeom>
        </p:spPr>
      </p:pic>
      <p:sp>
        <p:nvSpPr>
          <p:cNvPr id="16" name="TextBox 15">
            <a:extLst>
              <a:ext uri="{FF2B5EF4-FFF2-40B4-BE49-F238E27FC236}">
                <a16:creationId xmlns:a16="http://schemas.microsoft.com/office/drawing/2014/main" id="{0FE7BE89-A9EF-C4F5-D28E-1636A08447D2}"/>
              </a:ext>
            </a:extLst>
          </p:cNvPr>
          <p:cNvSpPr txBox="1"/>
          <p:nvPr/>
        </p:nvSpPr>
        <p:spPr>
          <a:xfrm>
            <a:off x="757052" y="6122758"/>
            <a:ext cx="10677896" cy="430831"/>
          </a:xfrm>
          <a:prstGeom prst="rect">
            <a:avLst/>
          </a:prstGeom>
          <a:noFill/>
          <a:effectLst>
            <a:outerShdw blurRad="50800" dist="50800" dir="5400000" algn="ctr" rotWithShape="0">
              <a:schemeClr val="tx1"/>
            </a:outerShdw>
          </a:effectLst>
        </p:spPr>
        <p:txBody>
          <a:bodyPr wrap="square" lIns="91376" tIns="45692" rIns="91376" bIns="45692" rtlCol="0">
            <a:spAutoFit/>
          </a:bodyPr>
          <a:lstStyle/>
          <a:p>
            <a:pPr marL="0" marR="0" lvl="0" indent="0" algn="ctr" defTabSz="913777" rtl="0" eaLnBrk="1" fontAlgn="auto" latinLnBrk="0" hangingPunct="1">
              <a:lnSpc>
                <a:spcPct val="100000"/>
              </a:lnSpc>
              <a:spcBef>
                <a:spcPts val="0"/>
              </a:spcBef>
              <a:spcAft>
                <a:spcPts val="0"/>
              </a:spcAft>
              <a:buClrTx/>
              <a:buSzTx/>
              <a:buFontTx/>
              <a:buNone/>
              <a:tabLst/>
              <a:defRPr/>
            </a:pPr>
            <a:r>
              <a:rPr kumimoji="0" lang="en-AU" sz="11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t>Sponsored and supported by</a:t>
            </a:r>
            <a:br>
              <a:rPr kumimoji="0" lang="en-AU" sz="11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br>
            <a:r>
              <a:rPr kumimoji="0" lang="en-US" sz="11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t>Church of God (Seventh Day) Australia, Christian Education Services Australia, Church of God (Seventh Day) International Federation, Messageweek Ministries</a:t>
            </a:r>
          </a:p>
        </p:txBody>
      </p:sp>
      <p:pic>
        <p:nvPicPr>
          <p:cNvPr id="17" name="Picture 16">
            <a:extLst>
              <a:ext uri="{FF2B5EF4-FFF2-40B4-BE49-F238E27FC236}">
                <a16:creationId xmlns:a16="http://schemas.microsoft.com/office/drawing/2014/main" id="{BA6CB3B2-5E11-6D67-263C-E8B518BCC2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32997" y="5440684"/>
            <a:ext cx="2244365" cy="670057"/>
          </a:xfrm>
          <a:prstGeom prst="rect">
            <a:avLst/>
          </a:prstGeom>
        </p:spPr>
      </p:pic>
      <p:pic>
        <p:nvPicPr>
          <p:cNvPr id="3" name="Picture 2">
            <a:extLst>
              <a:ext uri="{FF2B5EF4-FFF2-40B4-BE49-F238E27FC236}">
                <a16:creationId xmlns:a16="http://schemas.microsoft.com/office/drawing/2014/main" id="{1CD61880-260E-923E-B525-035C47ADFFE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30660" y="1920923"/>
            <a:ext cx="2633395" cy="872028"/>
          </a:xfrm>
          <a:prstGeom prst="rect">
            <a:avLst/>
          </a:prstGeom>
        </p:spPr>
      </p:pic>
    </p:spTree>
    <p:extLst>
      <p:ext uri="{BB962C8B-B14F-4D97-AF65-F5344CB8AC3E}">
        <p14:creationId xmlns:p14="http://schemas.microsoft.com/office/powerpoint/2010/main" val="3958722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1761C-DC7C-121E-4DC3-D672F44ADF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450A4FE-5118-4747-9BBD-45A8029AEF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401" y="0"/>
            <a:ext cx="13004800" cy="6858000"/>
          </a:xfrm>
          <a:prstGeom prst="rect">
            <a:avLst/>
          </a:prstGeom>
        </p:spPr>
      </p:pic>
      <p:sp>
        <p:nvSpPr>
          <p:cNvPr id="2" name="Rectangle 1">
            <a:extLst>
              <a:ext uri="{FF2B5EF4-FFF2-40B4-BE49-F238E27FC236}">
                <a16:creationId xmlns:a16="http://schemas.microsoft.com/office/drawing/2014/main" id="{8DA58FB1-8ED8-CB79-03DA-D0C26CA04E3F}"/>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7" name="Picture 6">
            <a:extLst>
              <a:ext uri="{FF2B5EF4-FFF2-40B4-BE49-F238E27FC236}">
                <a16:creationId xmlns:a16="http://schemas.microsoft.com/office/drawing/2014/main" id="{BC32BD03-E40F-1C74-0D47-7322E5FBD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2286000"/>
            <a:ext cx="6539698" cy="1927024"/>
          </a:xfrm>
          <a:prstGeom prst="rect">
            <a:avLst/>
          </a:prstGeom>
        </p:spPr>
      </p:pic>
    </p:spTree>
    <p:extLst>
      <p:ext uri="{BB962C8B-B14F-4D97-AF65-F5344CB8AC3E}">
        <p14:creationId xmlns:p14="http://schemas.microsoft.com/office/powerpoint/2010/main" val="3797112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9AB55-5222-F1BD-CC66-204E74EF34E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AD396BC-11F6-7F72-AEB5-E09D92D4C318}"/>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9D27EA25-A32D-2CD2-3821-BC295C031DDD}"/>
              </a:ext>
            </a:extLst>
          </p:cNvPr>
          <p:cNvSpPr txBox="1"/>
          <p:nvPr/>
        </p:nvSpPr>
        <p:spPr>
          <a:xfrm>
            <a:off x="1219200" y="685800"/>
            <a:ext cx="9867900" cy="2246769"/>
          </a:xfrm>
          <a:prstGeom prst="rect">
            <a:avLst/>
          </a:prstGeom>
          <a:noFill/>
        </p:spPr>
        <p:txBody>
          <a:bodyPr wrap="square" rtlCol="0">
            <a:spAutoFit/>
          </a:bodyPr>
          <a:lstStyle/>
          <a:p>
            <a:pPr marL="0" marR="0" lvl="0" indent="0" algn="l" defTabSz="913777"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John 5:28-29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ESV</a:t>
            </a: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  Do not marvel at this, for an hour is coming when all who are in the tombs will hear his voice  (29)  and come out, those who have done good to the resurrection of life, and those who have done evil to the resurrection of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judgment.</a:t>
            </a:r>
            <a:endParaRPr kumimoji="0" lang="en-AU"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endParaRPr>
          </a:p>
        </p:txBody>
      </p:sp>
      <p:sp>
        <p:nvSpPr>
          <p:cNvPr id="3" name="TextBox 2">
            <a:extLst>
              <a:ext uri="{FF2B5EF4-FFF2-40B4-BE49-F238E27FC236}">
                <a16:creationId xmlns:a16="http://schemas.microsoft.com/office/drawing/2014/main" id="{08762189-D7D8-C347-C12D-74F34A0132F0}"/>
              </a:ext>
            </a:extLst>
          </p:cNvPr>
          <p:cNvSpPr txBox="1"/>
          <p:nvPr/>
        </p:nvSpPr>
        <p:spPr>
          <a:xfrm>
            <a:off x="1219200" y="3429000"/>
            <a:ext cx="9867900" cy="2246769"/>
          </a:xfrm>
          <a:prstGeom prst="rect">
            <a:avLst/>
          </a:prstGeom>
          <a:noFill/>
        </p:spPr>
        <p:txBody>
          <a:bodyPr wrap="square" rtlCol="0">
            <a:spAutoFit/>
          </a:bodyPr>
          <a:lstStyle/>
          <a:p>
            <a:pPr marL="0" marR="0" lvl="0" indent="0" algn="l" defTabSz="913777"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John 5:28-29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NKJV</a:t>
            </a: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 Do not marvel at this; for the hour is coming in which all who are in the graves will hear His voice (29) and come forth-- those who have done good, to the resurrection of life, and those who have done evil, to the resurrection of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condemnation.</a:t>
            </a:r>
            <a:endParaRPr kumimoji="0" lang="en-AU"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endParaRPr>
          </a:p>
        </p:txBody>
      </p:sp>
    </p:spTree>
    <p:extLst>
      <p:ext uri="{BB962C8B-B14F-4D97-AF65-F5344CB8AC3E}">
        <p14:creationId xmlns:p14="http://schemas.microsoft.com/office/powerpoint/2010/main" val="12407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20EC3-4816-2B84-D578-DA96670653A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CE23EBD-468D-D4DB-86D0-C137F4915C8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7" name="Picture 6">
            <a:extLst>
              <a:ext uri="{FF2B5EF4-FFF2-40B4-BE49-F238E27FC236}">
                <a16:creationId xmlns:a16="http://schemas.microsoft.com/office/drawing/2014/main" id="{C88D2E13-C69B-19CC-6465-2D2726A8C2B5}"/>
              </a:ext>
            </a:extLst>
          </p:cNvPr>
          <p:cNvPicPr>
            <a:picLocks noChangeAspect="1"/>
          </p:cNvPicPr>
          <p:nvPr/>
        </p:nvPicPr>
        <p:blipFill>
          <a:blip r:embed="rId2"/>
          <a:stretch>
            <a:fillRect/>
          </a:stretch>
        </p:blipFill>
        <p:spPr>
          <a:xfrm>
            <a:off x="3810000" y="152400"/>
            <a:ext cx="6935043" cy="6367480"/>
          </a:xfrm>
          <a:prstGeom prst="rect">
            <a:avLst/>
          </a:prstGeom>
          <a:ln>
            <a:noFill/>
          </a:ln>
          <a:effectLst>
            <a:outerShdw blurRad="292100" dist="139700" dir="2700000" algn="tl" rotWithShape="0">
              <a:schemeClr val="tx1">
                <a:alpha val="65000"/>
              </a:schemeClr>
            </a:outerShdw>
          </a:effectLst>
        </p:spPr>
      </p:pic>
      <p:sp>
        <p:nvSpPr>
          <p:cNvPr id="2" name="TextBox 1">
            <a:extLst>
              <a:ext uri="{FF2B5EF4-FFF2-40B4-BE49-F238E27FC236}">
                <a16:creationId xmlns:a16="http://schemas.microsoft.com/office/drawing/2014/main" id="{2D0850B9-C183-E9F9-7BC7-CE228D4CE79B}"/>
              </a:ext>
            </a:extLst>
          </p:cNvPr>
          <p:cNvSpPr txBox="1"/>
          <p:nvPr/>
        </p:nvSpPr>
        <p:spPr>
          <a:xfrm>
            <a:off x="989757" y="1828800"/>
            <a:ext cx="2667843" cy="2677656"/>
          </a:xfrm>
          <a:prstGeom prst="rect">
            <a:avLst/>
          </a:prstGeom>
          <a:noFill/>
        </p:spPr>
        <p:txBody>
          <a:bodyPr wrap="square" rtlCol="0">
            <a:spAutoFit/>
          </a:bodyPr>
          <a:lstStyle/>
          <a:p>
            <a:r>
              <a:rPr lang="el-GR" sz="5400" dirty="0">
                <a:latin typeface="Americana XBd BT" panose="02020804070706020304" pitchFamily="18" charset="0"/>
              </a:rPr>
              <a:t>Κρίσις</a:t>
            </a:r>
            <a:endParaRPr lang="en-AU" sz="5400" dirty="0">
              <a:latin typeface="Americana XBd BT" panose="02020804070706020304" pitchFamily="18" charset="0"/>
            </a:endParaRPr>
          </a:p>
          <a:p>
            <a:endParaRPr lang="en-AU" sz="5400" dirty="0">
              <a:latin typeface="Americana XBd BT" panose="02020804070706020304" pitchFamily="18" charset="0"/>
            </a:endParaRPr>
          </a:p>
          <a:p>
            <a:r>
              <a:rPr lang="en-AU" sz="6000" dirty="0" err="1">
                <a:latin typeface="Americana XBd BT" panose="02020804070706020304" pitchFamily="18" charset="0"/>
              </a:rPr>
              <a:t>krisis</a:t>
            </a:r>
            <a:endParaRPr lang="en-AU" sz="8800" dirty="0">
              <a:latin typeface="Americana XBd BT" panose="02020804070706020304" pitchFamily="18" charset="0"/>
            </a:endParaRPr>
          </a:p>
        </p:txBody>
      </p:sp>
    </p:spTree>
    <p:extLst>
      <p:ext uri="{BB962C8B-B14F-4D97-AF65-F5344CB8AC3E}">
        <p14:creationId xmlns:p14="http://schemas.microsoft.com/office/powerpoint/2010/main" val="2731440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BA37-47D3-9F64-2D04-BBA21E5DD9C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2611029-0A2B-FB2C-35A1-6F33FB7EDE10}"/>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9E1CD063-3A56-1D73-0A58-C25FF843559C}"/>
              </a:ext>
            </a:extLst>
          </p:cNvPr>
          <p:cNvSpPr txBox="1"/>
          <p:nvPr/>
        </p:nvSpPr>
        <p:spPr>
          <a:xfrm>
            <a:off x="1219200" y="685800"/>
            <a:ext cx="9867900" cy="2246769"/>
          </a:xfrm>
          <a:prstGeom prst="rect">
            <a:avLst/>
          </a:prstGeom>
          <a:noFill/>
        </p:spPr>
        <p:txBody>
          <a:bodyPr wrap="square" rtlCol="0">
            <a:spAutoFit/>
          </a:bodyPr>
          <a:lstStyle/>
          <a:p>
            <a:pPr marL="0" marR="0" lvl="0" indent="0" algn="l" defTabSz="913777"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John 5:28-29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ESV</a:t>
            </a: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  Do not marvel at this, for an hour is coming when all who are in the tombs will hear his voice  (29)  and come out, those who have done good to the resurrection of life, and those who have done evil to the resurrection of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judgment.</a:t>
            </a:r>
            <a:endParaRPr kumimoji="0" lang="en-AU"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endParaRPr>
          </a:p>
        </p:txBody>
      </p:sp>
      <p:sp>
        <p:nvSpPr>
          <p:cNvPr id="3" name="TextBox 2">
            <a:extLst>
              <a:ext uri="{FF2B5EF4-FFF2-40B4-BE49-F238E27FC236}">
                <a16:creationId xmlns:a16="http://schemas.microsoft.com/office/drawing/2014/main" id="{87366FE1-C162-74D1-FDDE-4A6CF46A2B3A}"/>
              </a:ext>
            </a:extLst>
          </p:cNvPr>
          <p:cNvSpPr txBox="1"/>
          <p:nvPr/>
        </p:nvSpPr>
        <p:spPr>
          <a:xfrm>
            <a:off x="1219200" y="3429000"/>
            <a:ext cx="9867900" cy="2246769"/>
          </a:xfrm>
          <a:prstGeom prst="rect">
            <a:avLst/>
          </a:prstGeom>
          <a:noFill/>
        </p:spPr>
        <p:txBody>
          <a:bodyPr wrap="square" rtlCol="0">
            <a:spAutoFit/>
          </a:bodyPr>
          <a:lstStyle/>
          <a:p>
            <a:pPr marL="0" marR="0" lvl="0" indent="0" algn="l" defTabSz="913777"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John 5:28-29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NKJV</a:t>
            </a: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 Do not marvel at this; for the hour is coming in which all who are in the graves will hear His voice (29) and come forth-- those who have done good, to the resurrection of life, and those who have done evil, to the resurrection of </a:t>
            </a:r>
            <a:r>
              <a:rPr kumimoji="0" lang="en-GB"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rPr>
              <a:t>condemnation.</a:t>
            </a:r>
            <a:endParaRPr kumimoji="0" lang="en-AU"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endParaRPr>
          </a:p>
        </p:txBody>
      </p:sp>
    </p:spTree>
    <p:extLst>
      <p:ext uri="{BB962C8B-B14F-4D97-AF65-F5344CB8AC3E}">
        <p14:creationId xmlns:p14="http://schemas.microsoft.com/office/powerpoint/2010/main" val="108981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F431B-BD97-E79C-8405-792F1EFD036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7AC96A4-1199-2555-F270-BABF5CFCA783}"/>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A42B18C7-A185-D372-A432-DFC7E3977849}"/>
              </a:ext>
            </a:extLst>
          </p:cNvPr>
          <p:cNvPicPr>
            <a:picLocks noChangeAspect="1"/>
          </p:cNvPicPr>
          <p:nvPr/>
        </p:nvPicPr>
        <p:blipFill>
          <a:blip r:embed="rId2"/>
          <a:stretch>
            <a:fillRect/>
          </a:stretch>
        </p:blipFill>
        <p:spPr>
          <a:xfrm>
            <a:off x="2971800" y="304800"/>
            <a:ext cx="5938157" cy="60829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7735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3C53D-96B8-9C0F-CFCA-F2A97690251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4197DBB-9F80-C0B9-D5FF-7C2C5A3B8CD5}"/>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60B41C93-CB1F-8733-5B42-634A9BD207F3}"/>
              </a:ext>
            </a:extLst>
          </p:cNvPr>
          <p:cNvPicPr>
            <a:picLocks noChangeAspect="1"/>
          </p:cNvPicPr>
          <p:nvPr/>
        </p:nvPicPr>
        <p:blipFill>
          <a:blip r:embed="rId2"/>
          <a:stretch>
            <a:fillRect/>
          </a:stretch>
        </p:blipFill>
        <p:spPr>
          <a:xfrm>
            <a:off x="3555646" y="152400"/>
            <a:ext cx="5080707" cy="6233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112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7C3C2-4890-0518-9E99-EAA195E8E29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AF5E83-E4E2-4A29-7616-F0FB2D3F1042}"/>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299400EB-6D6D-6205-890F-16D2448FF2A2}"/>
              </a:ext>
            </a:extLst>
          </p:cNvPr>
          <p:cNvPicPr>
            <a:picLocks noChangeAspect="1"/>
          </p:cNvPicPr>
          <p:nvPr/>
        </p:nvPicPr>
        <p:blipFill>
          <a:blip r:embed="rId2"/>
          <a:stretch>
            <a:fillRect/>
          </a:stretch>
        </p:blipFill>
        <p:spPr>
          <a:xfrm>
            <a:off x="193449" y="0"/>
            <a:ext cx="11805102" cy="6858000"/>
          </a:xfrm>
          <a:prstGeom prst="rect">
            <a:avLst/>
          </a:prstGeom>
        </p:spPr>
      </p:pic>
    </p:spTree>
    <p:extLst>
      <p:ext uri="{BB962C8B-B14F-4D97-AF65-F5344CB8AC3E}">
        <p14:creationId xmlns:p14="http://schemas.microsoft.com/office/powerpoint/2010/main" val="281102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2B48E-897C-66B6-784A-7977AD57BFB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892A107-9D3B-FA08-D338-96BE58718E53}"/>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99F5E9D5-0A7C-0015-9701-384F112750E2}"/>
              </a:ext>
            </a:extLst>
          </p:cNvPr>
          <p:cNvPicPr>
            <a:picLocks noChangeAspect="1"/>
          </p:cNvPicPr>
          <p:nvPr/>
        </p:nvPicPr>
        <p:blipFill>
          <a:blip r:embed="rId2"/>
          <a:stretch>
            <a:fillRect/>
          </a:stretch>
        </p:blipFill>
        <p:spPr>
          <a:xfrm>
            <a:off x="86762" y="0"/>
            <a:ext cx="12018475" cy="6858000"/>
          </a:xfrm>
          <a:prstGeom prst="rect">
            <a:avLst/>
          </a:prstGeom>
        </p:spPr>
      </p:pic>
      <p:sp>
        <p:nvSpPr>
          <p:cNvPr id="6" name="TextBox 5">
            <a:extLst>
              <a:ext uri="{FF2B5EF4-FFF2-40B4-BE49-F238E27FC236}">
                <a16:creationId xmlns:a16="http://schemas.microsoft.com/office/drawing/2014/main" id="{00313293-6846-4241-D81A-3275C1A06304}"/>
              </a:ext>
            </a:extLst>
          </p:cNvPr>
          <p:cNvSpPr txBox="1"/>
          <p:nvPr/>
        </p:nvSpPr>
        <p:spPr>
          <a:xfrm>
            <a:off x="3835094" y="1066800"/>
            <a:ext cx="5524501" cy="584775"/>
          </a:xfrm>
          <a:prstGeom prst="rect">
            <a:avLst/>
          </a:prstGeom>
          <a:noFill/>
        </p:spPr>
        <p:txBody>
          <a:bodyPr wrap="square" rtlCol="0">
            <a:spAutoFit/>
          </a:bodyPr>
          <a:lstStyle/>
          <a:p>
            <a:r>
              <a:rPr lang="en-AU" sz="3200" dirty="0">
                <a:latin typeface="Segoe UI Semibold" panose="020B0702040204020203" pitchFamily="34" charset="0"/>
                <a:cs typeface="Segoe UI Semibold" panose="020B0702040204020203" pitchFamily="34" charset="0"/>
              </a:rPr>
              <a:t>https://www.stepbible.org/</a:t>
            </a:r>
          </a:p>
        </p:txBody>
      </p:sp>
    </p:spTree>
    <p:extLst>
      <p:ext uri="{BB962C8B-B14F-4D97-AF65-F5344CB8AC3E}">
        <p14:creationId xmlns:p14="http://schemas.microsoft.com/office/powerpoint/2010/main" val="309011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208F84-641C-C941-F4A4-8979C3E5F22E}"/>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306602DC-E99B-3610-15BC-EC5DD247A858}"/>
              </a:ext>
            </a:extLst>
          </p:cNvPr>
          <p:cNvPicPr>
            <a:picLocks noChangeAspect="1"/>
          </p:cNvPicPr>
          <p:nvPr/>
        </p:nvPicPr>
        <p:blipFill>
          <a:blip r:embed="rId2"/>
          <a:stretch>
            <a:fillRect/>
          </a:stretch>
        </p:blipFill>
        <p:spPr>
          <a:xfrm>
            <a:off x="258830" y="0"/>
            <a:ext cx="11674340" cy="6858000"/>
          </a:xfrm>
          <a:prstGeom prst="rect">
            <a:avLst/>
          </a:prstGeom>
        </p:spPr>
      </p:pic>
    </p:spTree>
    <p:extLst>
      <p:ext uri="{BB962C8B-B14F-4D97-AF65-F5344CB8AC3E}">
        <p14:creationId xmlns:p14="http://schemas.microsoft.com/office/powerpoint/2010/main" val="3483013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423A9-6331-05C7-63A3-E06CEF90FFF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838962D-3344-A584-EB90-2A50C921EA62}"/>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extBox 1">
            <a:extLst>
              <a:ext uri="{FF2B5EF4-FFF2-40B4-BE49-F238E27FC236}">
                <a16:creationId xmlns:a16="http://schemas.microsoft.com/office/drawing/2014/main" id="{B7A983AE-1BEA-952A-0AAE-8FB32384A7D0}"/>
              </a:ext>
            </a:extLst>
          </p:cNvPr>
          <p:cNvSpPr txBox="1"/>
          <p:nvPr/>
        </p:nvSpPr>
        <p:spPr>
          <a:xfrm>
            <a:off x="1295400" y="1752600"/>
            <a:ext cx="9867900" cy="523220"/>
          </a:xfrm>
          <a:prstGeom prst="rect">
            <a:avLst/>
          </a:prstGeom>
          <a:noFill/>
        </p:spPr>
        <p:txBody>
          <a:bodyPr wrap="square" rtlCol="0">
            <a:spAutoFit/>
          </a:bodyPr>
          <a:lstStyle/>
          <a:p>
            <a:pPr marL="0" marR="0" lvl="0" indent="0" algn="l" defTabSz="913777"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News701 BT" panose="02040603050505020204" pitchFamily="18" charset="0"/>
                <a:ea typeface="+mn-ea"/>
                <a:cs typeface="+mn-cs"/>
              </a:rPr>
              <a:t>Text</a:t>
            </a:r>
            <a:endParaRPr kumimoji="0" lang="en-AU" sz="2800" b="0" i="0" u="none" strike="noStrike" kern="1200" cap="none" spc="0" normalizeH="0" baseline="0" noProof="0" dirty="0">
              <a:ln>
                <a:noFill/>
              </a:ln>
              <a:solidFill>
                <a:prstClr val="black"/>
              </a:solidFill>
              <a:effectLst/>
              <a:highlight>
                <a:srgbClr val="FFFF00"/>
              </a:highlight>
              <a:uLnTx/>
              <a:uFillTx/>
              <a:latin typeface="News701 BT" panose="02040603050505020204" pitchFamily="18" charset="0"/>
              <a:ea typeface="+mn-ea"/>
              <a:cs typeface="+mn-cs"/>
            </a:endParaRPr>
          </a:p>
        </p:txBody>
      </p:sp>
    </p:spTree>
    <p:extLst>
      <p:ext uri="{BB962C8B-B14F-4D97-AF65-F5344CB8AC3E}">
        <p14:creationId xmlns:p14="http://schemas.microsoft.com/office/powerpoint/2010/main" val="336345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3B52304-B2E9-4E4E-9A1F-6F3C333099A5}"/>
              </a:ext>
            </a:extLst>
          </p:cNvPr>
          <p:cNvSpPr/>
          <p:nvPr/>
        </p:nvSpPr>
        <p:spPr>
          <a:xfrm>
            <a:off x="1524000" y="1219200"/>
            <a:ext cx="9144000" cy="3886200"/>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76" tIns="45692" rIns="91376" bIns="45692" rtlCol="0" anchor="ctr"/>
          <a:lstStyle/>
          <a:p>
            <a:pPr marL="0" marR="0" lvl="0" indent="0" algn="ctr" defTabSz="9137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ahoma"/>
              <a:ea typeface="+mn-ea"/>
              <a:cs typeface="+mn-cs"/>
            </a:endParaRPr>
          </a:p>
        </p:txBody>
      </p:sp>
      <p:sp>
        <p:nvSpPr>
          <p:cNvPr id="5" name="TextBox 4">
            <a:extLst>
              <a:ext uri="{FF2B5EF4-FFF2-40B4-BE49-F238E27FC236}">
                <a16:creationId xmlns:a16="http://schemas.microsoft.com/office/drawing/2014/main" id="{DB81EDFA-49CE-455E-AD53-31B061608249}"/>
              </a:ext>
            </a:extLst>
          </p:cNvPr>
          <p:cNvSpPr txBox="1"/>
          <p:nvPr/>
        </p:nvSpPr>
        <p:spPr>
          <a:xfrm>
            <a:off x="3962400" y="4290219"/>
            <a:ext cx="4648200" cy="400110"/>
          </a:xfrm>
          <a:prstGeom prst="rect">
            <a:avLst/>
          </a:prstGeom>
          <a:noFill/>
          <a:effectLst>
            <a:outerShdw blurRad="50800" dist="50800" dir="5400000" algn="ctr" rotWithShape="0">
              <a:schemeClr val="tx1"/>
            </a:outerShdw>
          </a:effectLst>
        </p:spPr>
        <p:txBody>
          <a:bodyPr wrap="square" rtlCol="0">
            <a:spAutoFit/>
          </a:bodyPr>
          <a:lstStyle/>
          <a:p>
            <a:pPr marL="0" marR="0" lvl="0" indent="0" algn="ctr" defTabSz="913777"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Semilight" panose="020B0402040204020203" pitchFamily="34" charset="0"/>
                <a:cs typeface="Segoe UI Semilight" panose="020B0402040204020203" pitchFamily="34" charset="0"/>
              </a:rPr>
              <a:t>THE TRUTH SHALL MAKE YOU FREE</a:t>
            </a:r>
          </a:p>
        </p:txBody>
      </p:sp>
      <p:pic>
        <p:nvPicPr>
          <p:cNvPr id="9" name="Picture 4" descr="F:\Temp\hclogovctr1.png">
            <a:extLst>
              <a:ext uri="{FF2B5EF4-FFF2-40B4-BE49-F238E27FC236}">
                <a16:creationId xmlns:a16="http://schemas.microsoft.com/office/drawing/2014/main" id="{32E9D499-51CE-595C-924A-1C25AA722F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1253" y="5332670"/>
            <a:ext cx="2301147" cy="8534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7404996-9A5E-8711-B188-C2844B4B8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0467" y="5184138"/>
            <a:ext cx="1232011" cy="1183863"/>
          </a:xfrm>
          <a:prstGeom prst="rect">
            <a:avLst/>
          </a:prstGeom>
        </p:spPr>
      </p:pic>
      <p:pic>
        <p:nvPicPr>
          <p:cNvPr id="11" name="Picture 10">
            <a:extLst>
              <a:ext uri="{FF2B5EF4-FFF2-40B4-BE49-F238E27FC236}">
                <a16:creationId xmlns:a16="http://schemas.microsoft.com/office/drawing/2014/main" id="{D777AF31-A410-D19F-EEB4-7CA9A0C69D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9615" y="5227042"/>
            <a:ext cx="1064693" cy="1064693"/>
          </a:xfrm>
          <a:prstGeom prst="rect">
            <a:avLst/>
          </a:prstGeom>
        </p:spPr>
      </p:pic>
      <p:pic>
        <p:nvPicPr>
          <p:cNvPr id="12" name="Picture 11">
            <a:extLst>
              <a:ext uri="{FF2B5EF4-FFF2-40B4-BE49-F238E27FC236}">
                <a16:creationId xmlns:a16="http://schemas.microsoft.com/office/drawing/2014/main" id="{08426777-9004-7032-3C30-760355D1C6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6944" y="5307080"/>
            <a:ext cx="1719556" cy="904619"/>
          </a:xfrm>
          <a:prstGeom prst="rect">
            <a:avLst/>
          </a:prstGeom>
        </p:spPr>
      </p:pic>
      <p:sp>
        <p:nvSpPr>
          <p:cNvPr id="13" name="TextBox 12">
            <a:extLst>
              <a:ext uri="{FF2B5EF4-FFF2-40B4-BE49-F238E27FC236}">
                <a16:creationId xmlns:a16="http://schemas.microsoft.com/office/drawing/2014/main" id="{BC99935E-9A71-DED9-60D0-B00E2278EAD9}"/>
              </a:ext>
            </a:extLst>
          </p:cNvPr>
          <p:cNvSpPr txBox="1"/>
          <p:nvPr/>
        </p:nvSpPr>
        <p:spPr>
          <a:xfrm>
            <a:off x="757052" y="6122758"/>
            <a:ext cx="10677896" cy="430831"/>
          </a:xfrm>
          <a:prstGeom prst="rect">
            <a:avLst/>
          </a:prstGeom>
          <a:noFill/>
          <a:effectLst>
            <a:outerShdw blurRad="50800" dist="50800" dir="5400000" algn="ctr" rotWithShape="0">
              <a:schemeClr val="tx1"/>
            </a:outerShdw>
          </a:effectLst>
        </p:spPr>
        <p:txBody>
          <a:bodyPr wrap="square" lIns="91376" tIns="45692" rIns="91376" bIns="45692" rtlCol="0">
            <a:spAutoFit/>
          </a:bodyPr>
          <a:lstStyle/>
          <a:p>
            <a:pPr marL="0" marR="0" lvl="0" indent="0" algn="ctr" defTabSz="913777" rtl="0" eaLnBrk="1" fontAlgn="auto" latinLnBrk="0" hangingPunct="1">
              <a:lnSpc>
                <a:spcPct val="100000"/>
              </a:lnSpc>
              <a:spcBef>
                <a:spcPts val="0"/>
              </a:spcBef>
              <a:spcAft>
                <a:spcPts val="0"/>
              </a:spcAft>
              <a:buClrTx/>
              <a:buSzTx/>
              <a:buFontTx/>
              <a:buNone/>
              <a:tabLst/>
              <a:defRPr/>
            </a:pPr>
            <a:r>
              <a:rPr kumimoji="0" lang="en-AU" sz="11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t>Sponsored and supported by</a:t>
            </a:r>
            <a:br>
              <a:rPr kumimoji="0" lang="en-AU" sz="11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br>
            <a:r>
              <a:rPr kumimoji="0" lang="en-US" sz="11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Segoe UI Light" panose="020B0502040204020203" pitchFamily="34" charset="0"/>
                <a:ea typeface="+mn-ea"/>
                <a:cs typeface="Segoe UI Light" panose="020B0502040204020203" pitchFamily="34" charset="0"/>
              </a:rPr>
              <a:t>Church of God (Seventh Day) Australia, Christian Education Services Australia, Church of God (Seventh Day) International Federation, Messageweek Ministries</a:t>
            </a:r>
          </a:p>
        </p:txBody>
      </p:sp>
      <p:pic>
        <p:nvPicPr>
          <p:cNvPr id="15" name="Picture 14">
            <a:extLst>
              <a:ext uri="{FF2B5EF4-FFF2-40B4-BE49-F238E27FC236}">
                <a16:creationId xmlns:a16="http://schemas.microsoft.com/office/drawing/2014/main" id="{A02A2872-5EAD-433F-152B-FA522259DE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2997" y="5440684"/>
            <a:ext cx="2244365" cy="670057"/>
          </a:xfrm>
          <a:prstGeom prst="rect">
            <a:avLst/>
          </a:prstGeom>
        </p:spPr>
      </p:pic>
      <p:pic>
        <p:nvPicPr>
          <p:cNvPr id="3" name="Picture 2">
            <a:extLst>
              <a:ext uri="{FF2B5EF4-FFF2-40B4-BE49-F238E27FC236}">
                <a16:creationId xmlns:a16="http://schemas.microsoft.com/office/drawing/2014/main" id="{35F196B8-1369-A691-6F8D-00A84817E6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0467" y="2054192"/>
            <a:ext cx="5872971" cy="1944788"/>
          </a:xfrm>
          <a:prstGeom prst="rect">
            <a:avLst/>
          </a:prstGeom>
        </p:spPr>
      </p:pic>
    </p:spTree>
    <p:extLst>
      <p:ext uri="{BB962C8B-B14F-4D97-AF65-F5344CB8AC3E}">
        <p14:creationId xmlns:p14="http://schemas.microsoft.com/office/powerpoint/2010/main" val="2610738667"/>
      </p:ext>
    </p:extLst>
  </p:cSld>
  <p:clrMapOvr>
    <a:masterClrMapping/>
  </p:clrMapOvr>
</p:sld>
</file>

<file path=ppt/theme/theme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Body">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242122</TotalTime>
  <Words>316</Words>
  <Application>Microsoft Office PowerPoint</Application>
  <PresentationFormat>Widescreen</PresentationFormat>
  <Paragraphs>16</Paragraphs>
  <Slides>12</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Americana XBd BT</vt:lpstr>
      <vt:lpstr>Arial</vt:lpstr>
      <vt:lpstr>Calibri</vt:lpstr>
      <vt:lpstr>Impact</vt:lpstr>
      <vt:lpstr>News701 BT</vt:lpstr>
      <vt:lpstr>Segoe UI</vt:lpstr>
      <vt:lpstr>Segoe UI Light</vt:lpstr>
      <vt:lpstr>Segoe UI Semibold</vt:lpstr>
      <vt:lpstr>Segoe UI Semilight</vt:lpstr>
      <vt:lpstr>Tahoma</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John T Classic</cp:lastModifiedBy>
  <cp:revision>4523</cp:revision>
  <cp:lastPrinted>2017-11-03T08:09:18Z</cp:lastPrinted>
  <dcterms:created xsi:type="dcterms:W3CDTF">2006-08-16T00:00:00Z</dcterms:created>
  <dcterms:modified xsi:type="dcterms:W3CDTF">2025-12-21T03:49:28Z</dcterms:modified>
</cp:coreProperties>
</file>